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Bold" charset="1" panose="00000000000000000000"/>
      <p:regular r:id="rId13"/>
    </p:embeddedFont>
    <p:embeddedFont>
      <p:font typeface="Open Sans" charset="1" panose="00000000000000000000"/>
      <p:regular r:id="rId14"/>
    </p:embeddedFont>
    <p:embeddedFont>
      <p:font typeface="Bebas Neue Cyrillic" charset="1" panose="020005060000000200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slide2.xml" Type="http://schemas.openxmlformats.org/officeDocument/2006/relationships/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slide4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4452" y="1284248"/>
            <a:ext cx="6531784" cy="7718504"/>
          </a:xfrm>
          <a:custGeom>
            <a:avLst/>
            <a:gdLst/>
            <a:ahLst/>
            <a:cxnLst/>
            <a:rect r="r" b="b" t="t" l="l"/>
            <a:pathLst>
              <a:path h="7718504" w="6531784">
                <a:moveTo>
                  <a:pt x="0" y="0"/>
                </a:moveTo>
                <a:lnTo>
                  <a:pt x="6531784" y="0"/>
                </a:lnTo>
                <a:lnTo>
                  <a:pt x="6531784" y="7718504"/>
                </a:lnTo>
                <a:lnTo>
                  <a:pt x="0" y="771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56346" y="517674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0506" y="1118892"/>
            <a:ext cx="9921057" cy="535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31"/>
              </a:lnSpc>
              <a:spcBef>
                <a:spcPct val="0"/>
              </a:spcBef>
            </a:pPr>
            <a:r>
              <a:rPr lang="en-US" sz="3130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Echo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127420"/>
            <a:ext cx="9773339" cy="30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89"/>
              </a:lnSpc>
              <a:spcBef>
                <a:spcPct val="0"/>
              </a:spcBef>
            </a:pPr>
            <a:r>
              <a:rPr lang="en-US" sz="17778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Hire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03920" y="3889532"/>
            <a:ext cx="3675326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  <a:spcBef>
                <a:spcPct val="0"/>
              </a:spcBef>
            </a:pPr>
            <a:r>
              <a:rPr lang="en-US" b="true" sz="20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FRANK XAVIO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7525" y="1318270"/>
            <a:ext cx="7205477" cy="8968730"/>
            <a:chOff x="0" y="0"/>
            <a:chExt cx="510159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015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01590">
                  <a:moveTo>
                    <a:pt x="4216400" y="0"/>
                  </a:moveTo>
                  <a:lnTo>
                    <a:pt x="1838960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2209800" y="6350000"/>
                  </a:lnTo>
                  <a:lnTo>
                    <a:pt x="3263900" y="5295900"/>
                  </a:lnTo>
                  <a:lnTo>
                    <a:pt x="4047490" y="4511040"/>
                  </a:lnTo>
                  <a:lnTo>
                    <a:pt x="5101590" y="3456940"/>
                  </a:lnTo>
                  <a:lnTo>
                    <a:pt x="5101590" y="2217420"/>
                  </a:lnTo>
                  <a:lnTo>
                    <a:pt x="5101590" y="13487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318270"/>
            <a:ext cx="7205477" cy="8968730"/>
            <a:chOff x="0" y="0"/>
            <a:chExt cx="510159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15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01590">
                  <a:moveTo>
                    <a:pt x="4216400" y="0"/>
                  </a:moveTo>
                  <a:lnTo>
                    <a:pt x="1838960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2209800" y="6350000"/>
                  </a:lnTo>
                  <a:lnTo>
                    <a:pt x="3263900" y="5295900"/>
                  </a:lnTo>
                  <a:lnTo>
                    <a:pt x="4047490" y="4511040"/>
                  </a:lnTo>
                  <a:lnTo>
                    <a:pt x="5101590" y="3456940"/>
                  </a:lnTo>
                  <a:lnTo>
                    <a:pt x="5101590" y="2217420"/>
                  </a:lnTo>
                  <a:lnTo>
                    <a:pt x="5101590" y="1348740"/>
                  </a:lnTo>
                  <a:close/>
                </a:path>
              </a:pathLst>
            </a:custGeom>
            <a:blipFill>
              <a:blip r:embed="rId5"/>
              <a:stretch>
                <a:fillRect l="0" t="-5207" r="0" b="-1537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67797" y="3796862"/>
            <a:ext cx="8491503" cy="1346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team of tech enthusiasts aiming to upgrade the interview knowledgreof the youth and then help them prepare tailored to individual needs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47652" y="2292943"/>
            <a:ext cx="3618727" cy="119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75491" y="7540103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5589" y="517674"/>
            <a:ext cx="735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2328" y="6339009"/>
            <a:ext cx="4774578" cy="46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HARI PADMESH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4466" y="1751209"/>
            <a:ext cx="6239068" cy="119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Meet 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52328" y="4973975"/>
            <a:ext cx="4774578" cy="46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FRANK XAVIO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52328" y="5658492"/>
            <a:ext cx="4774578" cy="46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RISHI RATHESH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52328" y="4306561"/>
            <a:ext cx="4774578" cy="46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VISHAL PRABHU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8633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1794361"/>
            <a:ext cx="8402462" cy="8502164"/>
            <a:chOff x="0" y="0"/>
            <a:chExt cx="6314339" cy="63892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14339" cy="6389263"/>
            </a:xfrm>
            <a:custGeom>
              <a:avLst/>
              <a:gdLst/>
              <a:ahLst/>
              <a:cxnLst/>
              <a:rect r="r" b="b" t="t" l="l"/>
              <a:pathLst>
                <a:path h="6389263" w="6314339">
                  <a:moveTo>
                    <a:pt x="0" y="1214368"/>
                  </a:moveTo>
                  <a:lnTo>
                    <a:pt x="946756" y="133027"/>
                  </a:lnTo>
                  <a:lnTo>
                    <a:pt x="5367582" y="0"/>
                  </a:lnTo>
                  <a:lnTo>
                    <a:pt x="6314339" y="3066214"/>
                  </a:lnTo>
                  <a:lnTo>
                    <a:pt x="5826496" y="5273677"/>
                  </a:lnTo>
                  <a:lnTo>
                    <a:pt x="6245962" y="6389263"/>
                  </a:lnTo>
                  <a:lnTo>
                    <a:pt x="0" y="6389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2098416"/>
            <a:ext cx="8115300" cy="8198109"/>
            <a:chOff x="0" y="0"/>
            <a:chExt cx="6098540" cy="61607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98540" cy="6160770"/>
            </a:xfrm>
            <a:custGeom>
              <a:avLst/>
              <a:gdLst/>
              <a:ahLst/>
              <a:cxnLst/>
              <a:rect r="r" b="b" t="t" l="l"/>
              <a:pathLst>
                <a:path h="6160770" w="6098540">
                  <a:moveTo>
                    <a:pt x="0" y="1170940"/>
                  </a:moveTo>
                  <a:lnTo>
                    <a:pt x="914400" y="128270"/>
                  </a:lnTo>
                  <a:lnTo>
                    <a:pt x="5184140" y="0"/>
                  </a:lnTo>
                  <a:lnTo>
                    <a:pt x="6098540" y="2956560"/>
                  </a:lnTo>
                  <a:lnTo>
                    <a:pt x="5627370" y="5085080"/>
                  </a:lnTo>
                  <a:lnTo>
                    <a:pt x="6032500" y="6160770"/>
                  </a:lnTo>
                  <a:lnTo>
                    <a:pt x="0" y="6160770"/>
                  </a:lnTo>
                  <a:close/>
                </a:path>
              </a:pathLst>
            </a:custGeom>
            <a:blipFill>
              <a:blip r:embed="rId5"/>
              <a:stretch>
                <a:fillRect l="-53117" t="0" r="-2647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9545" y="2314866"/>
            <a:ext cx="4347174" cy="119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9545" y="4262755"/>
            <a:ext cx="6702783" cy="123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505" indent="-260752" lvl="1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project aims to provide a smooth and confident interview experience for every job seeker out there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12304" y="7209893"/>
            <a:ext cx="75756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A winning effort starts with preparation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20180" y="7097112"/>
            <a:ext cx="3159410" cy="55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b="true" sz="3246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3246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 Inspiration: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815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19388" y="6971005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31658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493318" y="1741985"/>
            <a:ext cx="4706594" cy="8545015"/>
            <a:chOff x="0" y="0"/>
            <a:chExt cx="34975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5"/>
              <a:stretch>
                <a:fillRect l="-107718" t="-7854" r="-8563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Hire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89067" y="1028700"/>
            <a:ext cx="3695804" cy="6709884"/>
            <a:chOff x="0" y="0"/>
            <a:chExt cx="349758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5"/>
              <a:stretch>
                <a:fillRect l="-50771" t="0" r="-221903" b="-3701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601999" y="7960287"/>
            <a:ext cx="1782636" cy="3236449"/>
            <a:chOff x="0" y="0"/>
            <a:chExt cx="349758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215212" y="1078485"/>
            <a:ext cx="4347174" cy="119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6430" y="6550000"/>
            <a:ext cx="684757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C101FB"/>
                </a:solidFill>
                <a:latin typeface="Open Sans"/>
                <a:ea typeface="Open Sans"/>
                <a:cs typeface="Open Sans"/>
                <a:sym typeface="Open Sans"/>
              </a:rPr>
              <a:t>Prepares company based interviews with customisable filters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91367" y="3467431"/>
            <a:ext cx="677751" cy="677751"/>
            <a:chOff x="0" y="0"/>
            <a:chExt cx="903667" cy="90366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96430" y="3315158"/>
            <a:ext cx="6765324" cy="95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8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a Next.js based application which integrates AI speech tools like Vapi to innvolve the user into actual interview like environment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1268448" y="2067487"/>
            <a:ext cx="9377219" cy="71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sz="4198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Echo </a:t>
            </a:r>
            <a:r>
              <a:rPr lang="en-US" sz="41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96430" y="5528920"/>
            <a:ext cx="6578667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focuses on the personal development of the individual helping him/her to prepare for specific company leveled interviews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91367" y="5531152"/>
            <a:ext cx="677751" cy="677751"/>
            <a:chOff x="0" y="0"/>
            <a:chExt cx="903667" cy="90366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220657" y="7619459"/>
            <a:ext cx="6585601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voice asssitant analyses the user and provides a detailed report about the interview and comments on various aspects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91367" y="7685655"/>
            <a:ext cx="677751" cy="677751"/>
            <a:chOff x="0" y="0"/>
            <a:chExt cx="903667" cy="90366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2220657" y="8334831"/>
            <a:ext cx="6029601" cy="30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826">
                <a:solidFill>
                  <a:srgbClr val="C101FB"/>
                </a:solidFill>
                <a:latin typeface="Open Sans"/>
                <a:ea typeface="Open Sans"/>
                <a:cs typeface="Open Sans"/>
                <a:sym typeface="Open Sans"/>
              </a:rPr>
              <a:t>The data analysed prompts self improvement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296430" y="4355067"/>
            <a:ext cx="5397301" cy="30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826">
                <a:solidFill>
                  <a:srgbClr val="C101FB"/>
                </a:solidFill>
                <a:latin typeface="Open Sans"/>
                <a:ea typeface="Open Sans"/>
                <a:cs typeface="Open Sans"/>
                <a:sym typeface="Open Sans"/>
              </a:rPr>
              <a:t>Helps the user with self paced prep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44000" y="1684165"/>
            <a:ext cx="8115300" cy="6918669"/>
            <a:chOff x="0" y="0"/>
            <a:chExt cx="6968039" cy="59405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68039" cy="5940576"/>
            </a:xfrm>
            <a:custGeom>
              <a:avLst/>
              <a:gdLst/>
              <a:ahLst/>
              <a:cxnLst/>
              <a:rect r="r" b="b" t="t" l="l"/>
              <a:pathLst>
                <a:path h="5940576" w="6968039">
                  <a:moveTo>
                    <a:pt x="3167671" y="0"/>
                  </a:moveTo>
                  <a:lnTo>
                    <a:pt x="5127083" y="0"/>
                  </a:lnTo>
                  <a:lnTo>
                    <a:pt x="6968039" y="0"/>
                  </a:lnTo>
                  <a:lnTo>
                    <a:pt x="6968039" y="5136664"/>
                  </a:lnTo>
                  <a:lnTo>
                    <a:pt x="3235957" y="5940576"/>
                  </a:lnTo>
                  <a:lnTo>
                    <a:pt x="0" y="5940576"/>
                  </a:lnTo>
                  <a:lnTo>
                    <a:pt x="0" y="371139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85930" y="2018283"/>
            <a:ext cx="7431440" cy="6269483"/>
            <a:chOff x="0" y="0"/>
            <a:chExt cx="6768047" cy="57098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68047" cy="5709816"/>
            </a:xfrm>
            <a:custGeom>
              <a:avLst/>
              <a:gdLst/>
              <a:ahLst/>
              <a:cxnLst/>
              <a:rect r="r" b="b" t="t" l="l"/>
              <a:pathLst>
                <a:path h="5709816" w="6768047">
                  <a:moveTo>
                    <a:pt x="3076754" y="0"/>
                  </a:moveTo>
                  <a:lnTo>
                    <a:pt x="4979929" y="0"/>
                  </a:lnTo>
                  <a:lnTo>
                    <a:pt x="6768047" y="0"/>
                  </a:lnTo>
                  <a:lnTo>
                    <a:pt x="6768047" y="4937132"/>
                  </a:lnTo>
                  <a:lnTo>
                    <a:pt x="3143081" y="5709816"/>
                  </a:lnTo>
                  <a:lnTo>
                    <a:pt x="0" y="5709816"/>
                  </a:lnTo>
                  <a:lnTo>
                    <a:pt x="0" y="3567226"/>
                  </a:lnTo>
                  <a:close/>
                </a:path>
              </a:pathLst>
            </a:custGeom>
            <a:blipFill>
              <a:blip r:embed="rId5"/>
              <a:stretch>
                <a:fillRect l="-13273" t="0" r="-1327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11158" y="1550815"/>
            <a:ext cx="434717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Tech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11158" y="3579772"/>
            <a:ext cx="3200084" cy="452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NextJs 15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Tailwind Css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ShadCn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React Hook F</a:t>
            </a: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orms 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TanstackQuery 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Zustand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Supbase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OpenRouterAi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Vapi </a:t>
            </a:r>
          </a:p>
          <a:p>
            <a:pPr algn="l" marL="510059" indent="-255030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Axios</a:t>
            </a:r>
          </a:p>
          <a:p>
            <a:pPr algn="l">
              <a:lnSpc>
                <a:spcPts val="330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9108" y="5143500"/>
            <a:ext cx="16220192" cy="5143500"/>
            <a:chOff x="0" y="0"/>
            <a:chExt cx="11354135" cy="3600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54135" cy="3600450"/>
            </a:xfrm>
            <a:custGeom>
              <a:avLst/>
              <a:gdLst/>
              <a:ahLst/>
              <a:cxnLst/>
              <a:rect r="r" b="b" t="t" l="l"/>
              <a:pathLst>
                <a:path h="3600450" w="11354135">
                  <a:moveTo>
                    <a:pt x="0" y="0"/>
                  </a:moveTo>
                  <a:lnTo>
                    <a:pt x="9031079" y="0"/>
                  </a:lnTo>
                  <a:lnTo>
                    <a:pt x="11354135" y="1334770"/>
                  </a:lnTo>
                  <a:lnTo>
                    <a:pt x="11354135" y="3600450"/>
                  </a:lnTo>
                  <a:lnTo>
                    <a:pt x="0" y="3600450"/>
                  </a:lnTo>
                  <a:close/>
                </a:path>
              </a:pathLst>
            </a:custGeom>
            <a:blipFill>
              <a:blip r:embed="rId5"/>
              <a:stretch>
                <a:fillRect l="0" t="-27793" r="0" b="-8231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5143500"/>
            <a:ext cx="880981" cy="5143500"/>
            <a:chOff x="0" y="0"/>
            <a:chExt cx="696084" cy="4064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6084" cy="4064000"/>
            </a:xfrm>
            <a:custGeom>
              <a:avLst/>
              <a:gdLst/>
              <a:ahLst/>
              <a:cxnLst/>
              <a:rect r="r" b="b" t="t" l="l"/>
              <a:pathLst>
                <a:path h="4064000" w="696084">
                  <a:moveTo>
                    <a:pt x="0" y="0"/>
                  </a:moveTo>
                  <a:lnTo>
                    <a:pt x="696084" y="0"/>
                  </a:lnTo>
                  <a:lnTo>
                    <a:pt x="696084" y="4064000"/>
                  </a:lnTo>
                  <a:lnTo>
                    <a:pt x="0" y="40640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96084" cy="410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9108" y="1356652"/>
            <a:ext cx="9335503" cy="328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1"/>
              </a:lnSpc>
              <a:spcBef>
                <a:spcPct val="0"/>
              </a:spcBef>
            </a:pPr>
            <a:r>
              <a:rPr lang="en-US" sz="19172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Echo </a:t>
            </a: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DAGuiADHbLI</dc:identifier>
  <dcterms:modified xsi:type="dcterms:W3CDTF">2011-08-01T06:04:30Z</dcterms:modified>
  <cp:revision>1</cp:revision>
  <dc:title>Purple Futuristic Technology Presentation</dc:title>
</cp:coreProperties>
</file>